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7EA3A1-D1D6-4740-8843-E0B3531B0FC6}" v="226" dt="2025-09-14T19:39:49.3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97" d="100"/>
          <a:sy n="97" d="100"/>
        </p:scale>
        <p:origin x="2742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ker Cavadas Ortega" userId="fd0284169627e54c" providerId="LiveId" clId="{E7A7D44D-0A3A-480C-B74F-DE0ED7FE88B6}"/>
    <pc:docChg chg="modSld">
      <pc:chgData name="Iker Cavadas Ortega" userId="fd0284169627e54c" providerId="LiveId" clId="{E7A7D44D-0A3A-480C-B74F-DE0ED7FE88B6}" dt="2025-09-14T19:59:58.792" v="1" actId="20577"/>
      <pc:docMkLst>
        <pc:docMk/>
      </pc:docMkLst>
      <pc:sldChg chg="modSp mod">
        <pc:chgData name="Iker Cavadas Ortega" userId="fd0284169627e54c" providerId="LiveId" clId="{E7A7D44D-0A3A-480C-B74F-DE0ED7FE88B6}" dt="2025-09-14T19:59:58.792" v="1" actId="20577"/>
        <pc:sldMkLst>
          <pc:docMk/>
          <pc:sldMk cId="2788756745" sldId="259"/>
        </pc:sldMkLst>
        <pc:spChg chg="mod">
          <ac:chgData name="Iker Cavadas Ortega" userId="fd0284169627e54c" providerId="LiveId" clId="{E7A7D44D-0A3A-480C-B74F-DE0ED7FE88B6}" dt="2025-09-14T19:59:58.792" v="1" actId="20577"/>
          <ac:spMkLst>
            <pc:docMk/>
            <pc:sldMk cId="2788756745" sldId="259"/>
            <ac:spMk id="7" creationId="{3F09491E-9819-00F8-BEC4-338FEED0F1E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DC55D5-FC1C-EE53-55B2-20D42100E4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3C40D88-2995-3075-EA86-A2F52E2E4C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136DBA-C192-E9CF-C625-DB77D504D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A7A3C2-A812-987C-AF50-841EE565F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A161B78-C3BD-EF0F-432E-06A42E877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8943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51D35E-86A7-4652-C198-D06AE8642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07FBB62-64B0-5E7C-502A-43857693EC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931A2C-6B7B-2E92-01F8-AB48084E1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56F2AD-DF8A-0ED2-DF92-FFAA14860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52FCC3-774C-B120-EFBD-C131087DF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0280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216B58E-0FE1-1B8C-CCF7-8B912A978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4801E2B-E198-7F9C-6742-FBB3FEB905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25B63C-6FBE-C0AE-682D-506D26F81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A75959-E99D-57CE-2825-CD1EDA6CC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B2B1F1-8F95-C4FC-234E-D9BC719F2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8686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CD3F20-AF25-1871-F91A-CF028C207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2331A2-4ADB-E1E2-AE70-61E03255C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2A13B1-B053-6355-E97E-7423259D0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94839D-2F4B-74CC-A05A-8084FB572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C700B4-79DF-E8B4-DE3D-DB8A620D9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7984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6B94E2-3441-6D69-0C6D-4A3A8673A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6CB8E4B-FE06-F0D3-4DDE-75FDA33E0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BDC3DC-3644-1B90-20ED-5F3B44CFB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647DC-0166-F834-9826-0175926EF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4097C9E-4B60-6C36-7A4A-0FE24A379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8501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D27367-E132-0007-5FC0-BF98DF0B8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581F24-6A45-C4E1-2023-081BA5B144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9302BA7-8B55-ED74-E353-1EE617D8D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CD08355-7D54-0EA9-C9C9-64850AB7B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5C0CFEC-1BBD-5D76-F620-255AFA731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2712A75-2024-DB22-0786-01062F0E3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4081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92ED87-7024-029C-205E-BBD96755E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52D03D8-1A1E-2D60-D774-78DF689F2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BB87F5A-2418-8FB9-4FC2-60AC82AEEB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822C393-018F-AB58-BCCE-2F75EEE3D9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86D3314-C5A2-68EE-A6D8-8EFC75F784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232A0AD-E065-DAE1-F01C-D7BAA022A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17BB6DE-B6A0-0E85-D0D4-0AE398622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0B9EE8C-79E2-B623-2BB6-AF84AFC82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7320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204F3-5F72-2219-18C4-3B2B2A4FE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B220033-DB8B-3C9A-CC15-B3CBC7448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984A5A5-6723-BE9A-DC70-AB807CFD0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4A1AFA5-CD9A-A90E-DA49-AD4EB459F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2606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EE200B7-1ADA-BA17-0696-394B73244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A8D22CC-1614-5D3C-74B0-A2A0EB1AC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950FF7F-7D0C-1BAF-28B0-B8E75D757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7013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D8223B-8C6B-48D2-EFC4-6A165F90D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C1A032-5050-C0F1-535A-CC9F2CAEB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34B7508-D358-9153-9BE5-55B2D5E939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E541858-72EA-E0AA-6ACA-320E1A36E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EA65F3C-BD51-CAED-90FA-A52BFE037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FC4009E-4C63-B1BA-6DF9-96C36371A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239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5C048D-20FF-A6BF-DFF5-D4F9404FF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393D2F6-53B5-8FEB-1EDC-0A24577636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3D0655E-117D-EE5F-1202-80F08FAC0C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909C58B-A281-5920-4840-6AE15E0FD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8ADFC54-BA3B-A58E-4EBA-C9DC191C9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86911C6-FB62-36EA-0752-28131A5A6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4423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B59BE73-A217-3D3F-B3B9-3405D6DFA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E71B03-BF1C-A95C-E430-E7EF6B9A6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21EFEDD-A35D-39D4-449A-12FA34DAD5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D5D35C-B66C-4CD2-A282-8F397783D02F}" type="datetimeFigureOut">
              <a:rPr lang="es-ES" smtClean="0"/>
              <a:t>14/09/2025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9821E0-3DEF-95E2-FBDC-F798230127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B9D0C8-278D-6C4A-A4FA-B837C1BD1F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587419-2957-4859-AB87-8D7F8D3A0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2853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hyperlink" Target="https://openclipart.org/detail/170476/play-button-by-diamonjohn-170476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7.png"/><Relationship Id="rId7" Type="http://schemas.openxmlformats.org/officeDocument/2006/relationships/image" Target="../media/image10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19.png"/><Relationship Id="rId10" Type="http://schemas.openxmlformats.org/officeDocument/2006/relationships/image" Target="../media/image13.png"/><Relationship Id="rId4" Type="http://schemas.openxmlformats.org/officeDocument/2006/relationships/image" Target="../media/image18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C9328E1-9AB3-4EDE-7B3C-35E2B2FDE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41722"/>
            <a:ext cx="12192000" cy="754144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352904D3-2CE3-C7DC-53BF-9410A4D274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013328" y="3429000"/>
            <a:ext cx="2165343" cy="216534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711E9710-8B01-546B-56E0-E77F7900FCD6}"/>
              </a:ext>
            </a:extLst>
          </p:cNvPr>
          <p:cNvSpPr/>
          <p:nvPr/>
        </p:nvSpPr>
        <p:spPr>
          <a:xfrm>
            <a:off x="3313538" y="1433503"/>
            <a:ext cx="556492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8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LET’S GO !!!</a:t>
            </a:r>
          </a:p>
        </p:txBody>
      </p:sp>
      <p:pic>
        <p:nvPicPr>
          <p:cNvPr id="8" name="ringtones-super-mario-bros">
            <a:hlinkClick r:id="" action="ppaction://media"/>
            <a:extLst>
              <a:ext uri="{FF2B5EF4-FFF2-40B4-BE49-F238E27FC236}">
                <a16:creationId xmlns:a16="http://schemas.microsoft.com/office/drawing/2014/main" id="{1B735C9B-D516-31A0-ECDD-49807FD0F9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1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012EA-B6FF-DB21-3E54-F2F666E82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05A816EE-73E8-B20C-3CA3-B6F913BA1D91}"/>
              </a:ext>
            </a:extLst>
          </p:cNvPr>
          <p:cNvSpPr/>
          <p:nvPr/>
        </p:nvSpPr>
        <p:spPr>
          <a:xfrm>
            <a:off x="7254492" y="3941505"/>
            <a:ext cx="3385734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8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¡HOLA</a:t>
            </a:r>
          </a:p>
          <a:p>
            <a:pPr algn="ctr"/>
            <a:r>
              <a:rPr lang="es-ES" sz="8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MIKEL!</a:t>
            </a:r>
          </a:p>
        </p:txBody>
      </p:sp>
      <p:pic>
        <p:nvPicPr>
          <p:cNvPr id="2052" name="Picture 4" descr="Usuario Blog:JV 2009/Hola | Super Mario Wiki | Fandom">
            <a:extLst>
              <a:ext uri="{FF2B5EF4-FFF2-40B4-BE49-F238E27FC236}">
                <a16:creationId xmlns:a16="http://schemas.microsoft.com/office/drawing/2014/main" id="{DF39DF29-A7DB-915A-5477-3088EA672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14" y="361950"/>
            <a:ext cx="4791075" cy="613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F27E500-CF1C-BD45-B26A-6A7D5F187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412" y="486182"/>
            <a:ext cx="4965894" cy="325499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2710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as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7C15D-E0BA-AFFE-9896-78BC02926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6D6B5EC4-B9E2-9446-5A52-DA33D2C3420A}"/>
              </a:ext>
            </a:extLst>
          </p:cNvPr>
          <p:cNvSpPr/>
          <p:nvPr/>
        </p:nvSpPr>
        <p:spPr>
          <a:xfrm>
            <a:off x="4978166" y="1073174"/>
            <a:ext cx="7213834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CELEBRO MI CUMPLEAÑOS</a:t>
            </a:r>
          </a:p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Y ME ENCANTARÍA</a:t>
            </a:r>
          </a:p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QUE ESTUVIERAS ALLÍ.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D4761E7-975D-7FF3-E32D-E4E73CFC8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786" y="3661169"/>
            <a:ext cx="5240594" cy="291036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CEF5260-8303-E77F-19B2-66C62B681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43" y="794970"/>
            <a:ext cx="4077269" cy="52680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084" name="Picture 12" descr="Beyblade X Beyblade X CX-01 Starter Drave S6-60V : Amazon.es: Juguetes y  juegos">
            <a:extLst>
              <a:ext uri="{FF2B5EF4-FFF2-40B4-BE49-F238E27FC236}">
                <a16:creationId xmlns:a16="http://schemas.microsoft.com/office/drawing/2014/main" id="{5F0DFA3F-547F-6AF4-C73E-7EC2D2B52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871" y="4633181"/>
            <a:ext cx="694556" cy="69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F8BDB1AD-CA5E-86C2-1315-DE3FFDDD41DC}"/>
              </a:ext>
            </a:extLst>
          </p:cNvPr>
          <p:cNvGrpSpPr/>
          <p:nvPr/>
        </p:nvGrpSpPr>
        <p:grpSpPr>
          <a:xfrm>
            <a:off x="6393341" y="54506"/>
            <a:ext cx="4383484" cy="1108662"/>
            <a:chOff x="6439892" y="54506"/>
            <a:chExt cx="4383484" cy="1108662"/>
          </a:xfrm>
        </p:grpSpPr>
        <p:pic>
          <p:nvPicPr>
            <p:cNvPr id="3076" name="Picture 4" descr="Bowser | Mario Wiki | Fandom">
              <a:extLst>
                <a:ext uri="{FF2B5EF4-FFF2-40B4-BE49-F238E27FC236}">
                  <a16:creationId xmlns:a16="http://schemas.microsoft.com/office/drawing/2014/main" id="{F688DEC3-8597-4CA1-DADC-4E48D606B0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6438" y="100018"/>
              <a:ext cx="1015282" cy="1017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Luigi - Super Mario 3D World and Bowser's Fury Guide - IGN">
              <a:extLst>
                <a:ext uri="{FF2B5EF4-FFF2-40B4-BE49-F238E27FC236}">
                  <a16:creationId xmlns:a16="http://schemas.microsoft.com/office/drawing/2014/main" id="{3E7325F9-3BDA-E343-0073-DE62EDC2C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3577" y="352298"/>
              <a:ext cx="648717" cy="765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Princesa Peach | Super Mario Wiki | Fandom">
              <a:extLst>
                <a:ext uri="{FF2B5EF4-FFF2-40B4-BE49-F238E27FC236}">
                  <a16:creationId xmlns:a16="http://schemas.microsoft.com/office/drawing/2014/main" id="{E676D234-B792-40D6-E390-DFF7CFC0C6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7888" y="216309"/>
              <a:ext cx="490942" cy="901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Toad | Héroes Wiki | Fandom">
              <a:extLst>
                <a:ext uri="{FF2B5EF4-FFF2-40B4-BE49-F238E27FC236}">
                  <a16:creationId xmlns:a16="http://schemas.microsoft.com/office/drawing/2014/main" id="{83E16595-0C75-D2A6-20EB-A2C34A6A2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9892" y="526129"/>
              <a:ext cx="339170" cy="591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 descr="Galería: Diseño de los personajes de Super Mario Bros. Wonder">
              <a:extLst>
                <a:ext uri="{FF2B5EF4-FFF2-40B4-BE49-F238E27FC236}">
                  <a16:creationId xmlns:a16="http://schemas.microsoft.com/office/drawing/2014/main" id="{F8572F1D-13B7-66E7-BCAB-F1D1F972E5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8488" y="54506"/>
              <a:ext cx="877691" cy="1108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8" name="Picture 16" descr="Elefanzana | Super Mario Wiki | Fandom">
              <a:extLst>
                <a:ext uri="{FF2B5EF4-FFF2-40B4-BE49-F238E27FC236}">
                  <a16:creationId xmlns:a16="http://schemas.microsoft.com/office/drawing/2014/main" id="{DA66DBB7-867C-8685-933F-7B99161366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6408" y="648816"/>
              <a:ext cx="636968" cy="514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90" name="Picture 18" descr="BEYBLADE X Beyblade X BX-23 Starter Phoenix Wing 9-60GF - Discovery Japan  Mall">
            <a:extLst>
              <a:ext uri="{FF2B5EF4-FFF2-40B4-BE49-F238E27FC236}">
                <a16:creationId xmlns:a16="http://schemas.microsoft.com/office/drawing/2014/main" id="{52AF045D-383D-5ED6-51DD-8567EA851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9242" y="4678117"/>
            <a:ext cx="688668" cy="60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68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40A9C-2B8A-BE8D-7E86-52061663A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2E39727-399D-73AB-B599-338A58119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94" y="416814"/>
            <a:ext cx="2295497" cy="27819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3F09491E-9819-00F8-BEC4-338FEED0F1E4}"/>
              </a:ext>
            </a:extLst>
          </p:cNvPr>
          <p:cNvSpPr/>
          <p:nvPr/>
        </p:nvSpPr>
        <p:spPr>
          <a:xfrm>
            <a:off x="143985" y="3044279"/>
            <a:ext cx="1190402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VENDRÁN </a:t>
            </a:r>
            <a:r>
              <a:rPr lang="es-ES" sz="44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UN MONTÓN </a:t>
            </a:r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DE AMIGAS Y AMIGOS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1D1F2A2-276A-DBA8-3B24-6E7ADFAD8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981" y="3934181"/>
            <a:ext cx="4127961" cy="269170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CF026F5-91C3-DBF9-54DE-B7EFCBB49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7679" y="3934181"/>
            <a:ext cx="5581202" cy="25070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D293C05-1FDC-76B5-1A26-BC14CE589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7679" y="222284"/>
            <a:ext cx="5860528" cy="25070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4" descr="Bowser | Mario Wiki | Fandom">
            <a:extLst>
              <a:ext uri="{FF2B5EF4-FFF2-40B4-BE49-F238E27FC236}">
                <a16:creationId xmlns:a16="http://schemas.microsoft.com/office/drawing/2014/main" id="{0D5E0A28-E799-8F5F-6703-9BAF10F3A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038" y="2026641"/>
            <a:ext cx="1015282" cy="101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Luigi - Super Mario 3D World and Bowser's Fury Guide - IGN">
            <a:extLst>
              <a:ext uri="{FF2B5EF4-FFF2-40B4-BE49-F238E27FC236}">
                <a16:creationId xmlns:a16="http://schemas.microsoft.com/office/drawing/2014/main" id="{6F586C02-C894-6DBE-A49F-42BBB63CA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3013" y="2278921"/>
            <a:ext cx="648717" cy="76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Princesa Peach | Super Mario Wiki | Fandom">
            <a:extLst>
              <a:ext uri="{FF2B5EF4-FFF2-40B4-BE49-F238E27FC236}">
                <a16:creationId xmlns:a16="http://schemas.microsoft.com/office/drawing/2014/main" id="{88B738ED-657B-7B93-A769-7DC72C806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473" y="5187683"/>
            <a:ext cx="490942" cy="90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Toad | Héroes Wiki | Fandom">
            <a:extLst>
              <a:ext uri="{FF2B5EF4-FFF2-40B4-BE49-F238E27FC236}">
                <a16:creationId xmlns:a16="http://schemas.microsoft.com/office/drawing/2014/main" id="{AC2D820D-D9AF-0BCE-87B4-5BD214A97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2145" y="4428652"/>
            <a:ext cx="339170" cy="59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Galería: Diseño de los personajes de Super Mario Bros. Wonder">
            <a:extLst>
              <a:ext uri="{FF2B5EF4-FFF2-40B4-BE49-F238E27FC236}">
                <a16:creationId xmlns:a16="http://schemas.microsoft.com/office/drawing/2014/main" id="{111D08C4-89FB-F1D6-9496-6710E4062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350" y="440862"/>
            <a:ext cx="1481123" cy="187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6" descr="Elefanzana | Super Mario Wiki | Fandom">
            <a:extLst>
              <a:ext uri="{FF2B5EF4-FFF2-40B4-BE49-F238E27FC236}">
                <a16:creationId xmlns:a16="http://schemas.microsoft.com/office/drawing/2014/main" id="{9B3C5F61-C923-9EDC-FECF-F098AA496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5" y="4930507"/>
            <a:ext cx="636968" cy="51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7567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BD576-675E-2083-FC82-570DF9E76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0" name="Picture 14" descr="Super Mario Bros. Wonder Nintendo Switch · Nintendo · El Corte Inglés">
            <a:extLst>
              <a:ext uri="{FF2B5EF4-FFF2-40B4-BE49-F238E27FC236}">
                <a16:creationId xmlns:a16="http://schemas.microsoft.com/office/drawing/2014/main" id="{C08B3ABA-0EBD-7DE7-3D8A-9D6E2B736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68" r="38387" b="34050"/>
          <a:stretch>
            <a:fillRect/>
          </a:stretch>
        </p:blipFill>
        <p:spPr bwMode="auto">
          <a:xfrm>
            <a:off x="7426692" y="185795"/>
            <a:ext cx="4225413" cy="239907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102" name="Picture 6" descr="Merendolas - Página web de bugatierretegia">
            <a:extLst>
              <a:ext uri="{FF2B5EF4-FFF2-40B4-BE49-F238E27FC236}">
                <a16:creationId xmlns:a16="http://schemas.microsoft.com/office/drawing/2014/main" id="{52B89BC1-E2C8-68B5-E76C-31C5B304F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057" y="2510342"/>
            <a:ext cx="2656090" cy="265609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903532C1-D9E2-9062-967A-373932025062}"/>
              </a:ext>
            </a:extLst>
          </p:cNvPr>
          <p:cNvSpPr/>
          <p:nvPr/>
        </p:nvSpPr>
        <p:spPr>
          <a:xfrm>
            <a:off x="396876" y="416814"/>
            <a:ext cx="5699124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¡SEGURO QUE TE LO</a:t>
            </a:r>
          </a:p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VAS A PASAR GENIAL!</a:t>
            </a:r>
          </a:p>
        </p:txBody>
      </p:sp>
      <p:pic>
        <p:nvPicPr>
          <p:cNvPr id="4098" name="Picture 2" descr="Kahoot! | UC">
            <a:extLst>
              <a:ext uri="{FF2B5EF4-FFF2-40B4-BE49-F238E27FC236}">
                <a16:creationId xmlns:a16="http://schemas.microsoft.com/office/drawing/2014/main" id="{0883F5B6-F46A-FCE1-099A-10EC3E7CD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71" y="4902397"/>
            <a:ext cx="2805787" cy="9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arque Infantil &amp; Fiestas de Aniversario - Bowling Center Blanes">
            <a:extLst>
              <a:ext uri="{FF2B5EF4-FFF2-40B4-BE49-F238E27FC236}">
                <a16:creationId xmlns:a16="http://schemas.microsoft.com/office/drawing/2014/main" id="{139DD266-7697-4401-C300-97BC3F1CE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714" y="4174179"/>
            <a:ext cx="3542684" cy="26560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Virus (juego de cartas) | Logopedia | Fandom">
            <a:extLst>
              <a:ext uri="{FF2B5EF4-FFF2-40B4-BE49-F238E27FC236}">
                <a16:creationId xmlns:a16="http://schemas.microsoft.com/office/drawing/2014/main" id="{7B7F2DFC-14C0-2D6C-D4A0-39FA69580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6" y="1964916"/>
            <a:ext cx="2561737" cy="203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Épico Torneo para encontrar al mejor Beyblade X">
            <a:extLst>
              <a:ext uri="{FF2B5EF4-FFF2-40B4-BE49-F238E27FC236}">
                <a16:creationId xmlns:a16="http://schemas.microsoft.com/office/drawing/2014/main" id="{E965143A-9E0B-B6D0-6557-E84583888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965" y="2197359"/>
            <a:ext cx="3836766" cy="215818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6206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airplan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BF3C4-9CAD-890E-042A-68D08BEE8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CE5CB8-A668-1DF0-A28D-8B2E050BC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41722"/>
            <a:ext cx="12192000" cy="754144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xoko Ostadarra Sestao">
            <a:extLst>
              <a:ext uri="{FF2B5EF4-FFF2-40B4-BE49-F238E27FC236}">
                <a16:creationId xmlns:a16="http://schemas.microsoft.com/office/drawing/2014/main" id="{676E69CC-490A-A7D7-C857-5F9A3162B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717" y="1221964"/>
            <a:ext cx="3534774" cy="441407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3E7E571D-1D23-2D0A-DD03-BD716BA7A31C}"/>
              </a:ext>
            </a:extLst>
          </p:cNvPr>
          <p:cNvSpPr/>
          <p:nvPr/>
        </p:nvSpPr>
        <p:spPr>
          <a:xfrm>
            <a:off x="841393" y="416814"/>
            <a:ext cx="481009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TE ESPERAMOS….</a:t>
            </a:r>
          </a:p>
        </p:txBody>
      </p:sp>
      <p:pic>
        <p:nvPicPr>
          <p:cNvPr id="6146" name="Picture 2" descr="Txoko Ostadarra Sestao">
            <a:extLst>
              <a:ext uri="{FF2B5EF4-FFF2-40B4-BE49-F238E27FC236}">
                <a16:creationId xmlns:a16="http://schemas.microsoft.com/office/drawing/2014/main" id="{26136B02-BD36-5709-1B58-20333F31D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792" y="1753828"/>
            <a:ext cx="3365299" cy="335034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BC9F06FF-49C2-4C24-4D53-E78F86460A52}"/>
              </a:ext>
            </a:extLst>
          </p:cNvPr>
          <p:cNvSpPr/>
          <p:nvPr/>
        </p:nvSpPr>
        <p:spPr>
          <a:xfrm>
            <a:off x="5914026" y="2367171"/>
            <a:ext cx="5490157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MIÉRCOLES,</a:t>
            </a:r>
          </a:p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17 SEPTIEMBRE 2025</a:t>
            </a:r>
          </a:p>
          <a:p>
            <a:pPr algn="ctr"/>
            <a:r>
              <a:rPr lang="es-E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17:00 H</a:t>
            </a:r>
          </a:p>
        </p:txBody>
      </p:sp>
    </p:spTree>
    <p:extLst>
      <p:ext uri="{BB962C8B-B14F-4D97-AF65-F5344CB8AC3E}">
        <p14:creationId xmlns:p14="http://schemas.microsoft.com/office/powerpoint/2010/main" val="71992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44</Words>
  <Application>Microsoft Office PowerPoint</Application>
  <PresentationFormat>Panorámica</PresentationFormat>
  <Paragraphs>13</Paragraphs>
  <Slides>6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Iker Cavadas</dc:creator>
  <cp:lastModifiedBy>Iker Cavadas Ortega</cp:lastModifiedBy>
  <cp:revision>2</cp:revision>
  <dcterms:created xsi:type="dcterms:W3CDTF">2025-09-14T18:32:02Z</dcterms:created>
  <dcterms:modified xsi:type="dcterms:W3CDTF">2025-09-14T20:00:01Z</dcterms:modified>
</cp:coreProperties>
</file>